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583B-14A9-E295-B6D6-DF7EBE535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C3E68-166C-E4D7-0115-E49BA1FD6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0B942-893E-BDC1-144B-B7D97F64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1CB17-B000-0EF5-C54D-579DA3B6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494D9-1C0C-1454-6B5C-61628CD3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2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FE1E-F49E-7686-2F61-5C37DA47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54B5E-322C-5B97-8493-92C0CCA3F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2259A-164C-8EEC-40A6-98E009D5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C3CC3-690C-4178-A674-117BA4EB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59EF1-E508-F9C5-AD92-342CDAFC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11827-EE3B-4550-30E2-D016C22C6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BBE4B-16FE-6168-A600-FA17D632C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5632A-F732-AC89-D722-D4B9B63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7A43-5DEB-EEA4-0189-2B45F475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AD909-6EDC-8DB3-6A67-B4B49D9C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8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08F3-28BD-E9F0-385E-556B0605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A6579-1247-6DB1-9DF8-24852082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6EF8-A935-23FA-6461-02B91E4C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54A45-2F4E-C04A-39CF-F67B19BD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8D84D-32AC-EC69-2FF4-55C68F61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A951-2B85-DB6C-9134-0975715E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DB556-6205-48C7-B26F-2263DDD3C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FE13-F305-E395-9735-4C322562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6684-52FD-E001-70BC-1E3D9DF0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32954-2316-D5CD-4EB5-9B0CC811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7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BFB0-4CFA-CC4A-72B9-DABD8596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9078-6248-665A-4700-32CBA00A5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F3983-EF6B-F0E5-E7B5-B223EEA25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108EA-C146-A3A7-B9A8-BEEA1BAA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4A667-03A9-5FAD-85B0-3CD71FB7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D694C-BD8D-4665-5D25-1F6206AF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6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AC5-FC45-F29B-A4AB-47A2982A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1DEDA-B82B-D35F-546D-31C001400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6F082-B062-27AF-0941-1ECA82F0A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68F44-C6EE-B3BA-0DF4-0B32F1454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974CD-9021-1427-9BB9-3525819D5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66FE1-1ECD-1E64-6C44-B947FBAB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D1F63-B119-F64A-02A8-02D88E3E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E6234-8350-ED27-F432-172324F4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2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57C0-E944-DC3C-D92C-8150291C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FA72C-16FF-2717-3E1F-82ADD0D2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C5A09-6C89-0963-0874-11BE90D4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D3871-24CB-9C08-F23E-FD2F9775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BEE17-CC3B-015E-38F7-1A8F3CAE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D139E-96AF-8692-6FE2-F234C400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85E68-C587-7DA8-A403-090E569F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F90A-1D8D-EBD5-37F3-61052C39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E2934-DCE9-A7DC-E2FB-2431B1186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3C0ED-5826-0A0B-66AE-615ED25A5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54D87-46D6-7EE1-0E6B-AA11420E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C2719-0A73-EB6D-1076-496B670F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5C76C-E442-B4FE-F297-1B6664B3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F30B-3ACF-1377-2DD3-7AF44204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3434F-284C-6A22-2830-73CB39F3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E9D26-D2F4-6497-AA5A-028BB6F80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BAAE3-0775-7F82-0FA1-A0DC541F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1F397-7EF2-4B90-CF23-96C10590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89A96-E3EF-33D2-5CD3-94B4FB66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2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A85B3-897C-C876-EDFB-2AC39ED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1355-3BEE-EE0E-6E77-756B28FC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3474D-7F37-966E-2DB8-1409961FC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35F81-4139-46FF-824F-28FC202FE966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44AD2-70C3-6DD4-39A8-1398FCF8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862A-0D21-B467-C66A-B13EDA845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9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om with chairs and tables&#10;&#10;AI-generated content may be incorrect.">
            <a:extLst>
              <a:ext uri="{FF2B5EF4-FFF2-40B4-BE49-F238E27FC236}">
                <a16:creationId xmlns:a16="http://schemas.microsoft.com/office/drawing/2014/main" id="{C0A00E89-C61B-0B5C-9716-A7234550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0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artoon of a person surrounded by people&#10;&#10;AI-generated content may be incorrect.">
            <a:extLst>
              <a:ext uri="{FF2B5EF4-FFF2-40B4-BE49-F238E27FC236}">
                <a16:creationId xmlns:a16="http://schemas.microsoft.com/office/drawing/2014/main" id="{E90CFC79-C3FC-0878-CDB3-C6656323B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9" b="2807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8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E70D0-B0AD-ECF3-D639-E81C3F764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 descr="A close-up of a logo&#10;&#10;AI-generated content may be incorrect.">
            <a:extLst>
              <a:ext uri="{FF2B5EF4-FFF2-40B4-BE49-F238E27FC236}">
                <a16:creationId xmlns:a16="http://schemas.microsoft.com/office/drawing/2014/main" id="{CC957D79-67B7-1F89-EABF-933BD11C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8" y="1063575"/>
            <a:ext cx="4771429" cy="2209524"/>
          </a:xfrm>
          <a:prstGeom prst="rect">
            <a:avLst/>
          </a:prstGeom>
        </p:spPr>
      </p:pic>
      <p:pic>
        <p:nvPicPr>
          <p:cNvPr id="7" name="Picture 6" descr="A group of chefs using laptops&#10;&#10;AI-generated content may be incorrect.">
            <a:extLst>
              <a:ext uri="{FF2B5EF4-FFF2-40B4-BE49-F238E27FC236}">
                <a16:creationId xmlns:a16="http://schemas.microsoft.com/office/drawing/2014/main" id="{A3C38C22-EE6F-CBEC-DE22-D8F3A2324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45" y="853749"/>
            <a:ext cx="6619875" cy="4838700"/>
          </a:xfrm>
          <a:prstGeom prst="rect">
            <a:avLst/>
          </a:prstGeom>
        </p:spPr>
      </p:pic>
      <p:pic>
        <p:nvPicPr>
          <p:cNvPr id="20" name="Picture 1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F1277E6-AC6D-24FB-1C38-A326898B1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28" y="3624242"/>
            <a:ext cx="2174486" cy="21744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6ABA00-B0C5-1798-AD27-D5A558A9A429}"/>
              </a:ext>
            </a:extLst>
          </p:cNvPr>
          <p:cNvSpPr txBox="1"/>
          <p:nvPr/>
        </p:nvSpPr>
        <p:spPr>
          <a:xfrm>
            <a:off x="1594029" y="3102164"/>
            <a:ext cx="2944105" cy="65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Join the game and provide your feedback now!</a:t>
            </a:r>
          </a:p>
        </p:txBody>
      </p:sp>
    </p:spTree>
    <p:extLst>
      <p:ext uri="{BB962C8B-B14F-4D97-AF65-F5344CB8AC3E}">
        <p14:creationId xmlns:p14="http://schemas.microsoft.com/office/powerpoint/2010/main" val="157572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D95-5114-8E1C-5638-63946687C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8602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D4B26-99BB-111B-D82B-4AF38572C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artoon of people walking on a red arrow&#10;&#10;AI-generated content may be incorrect.">
            <a:extLst>
              <a:ext uri="{FF2B5EF4-FFF2-40B4-BE49-F238E27FC236}">
                <a16:creationId xmlns:a16="http://schemas.microsoft.com/office/drawing/2014/main" id="{887DB2B2-BF16-2D9D-2674-AD48C33A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052BA-6449-9A37-E8CB-B645EE1CEA9C}"/>
              </a:ext>
            </a:extLst>
          </p:cNvPr>
          <p:cNvSpPr txBox="1"/>
          <p:nvPr/>
        </p:nvSpPr>
        <p:spPr>
          <a:xfrm>
            <a:off x="8681544" y="5654566"/>
            <a:ext cx="2511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Agile teams save $65K per year with Task Genie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6D3CE-C9A2-AF09-BDC5-26E6756ACE8C}"/>
              </a:ext>
            </a:extLst>
          </p:cNvPr>
          <p:cNvSpPr txBox="1"/>
          <p:nvPr/>
        </p:nvSpPr>
        <p:spPr>
          <a:xfrm>
            <a:off x="1045778" y="888125"/>
            <a:ext cx="251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whole new world of agile efficiency</a:t>
            </a:r>
          </a:p>
        </p:txBody>
      </p:sp>
    </p:spTree>
    <p:extLst>
      <p:ext uri="{BB962C8B-B14F-4D97-AF65-F5344CB8AC3E}">
        <p14:creationId xmlns:p14="http://schemas.microsoft.com/office/powerpoint/2010/main" val="227625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64E29-2204-529D-9996-B21A38F9F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rtoon rocket and a cell phone&#10;&#10;AI-generated content may be incorrect.">
            <a:extLst>
              <a:ext uri="{FF2B5EF4-FFF2-40B4-BE49-F238E27FC236}">
                <a16:creationId xmlns:a16="http://schemas.microsoft.com/office/drawing/2014/main" id="{3B917AC2-3DA5-4A35-C971-F520D954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30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27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Bach</dc:creator>
  <cp:lastModifiedBy>Eric Bach</cp:lastModifiedBy>
  <cp:revision>15</cp:revision>
  <dcterms:created xsi:type="dcterms:W3CDTF">2025-05-27T17:17:53Z</dcterms:created>
  <dcterms:modified xsi:type="dcterms:W3CDTF">2025-05-28T15:26:42Z</dcterms:modified>
</cp:coreProperties>
</file>